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9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0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9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9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3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9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5AC9B-157B-439B-B292-D4A7A2D11258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AE258-9E14-454E-BBF1-588D2742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4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09600"/>
            <a:ext cx="39052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75" y="2201227"/>
            <a:ext cx="382082" cy="49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697433">
            <a:off x="527747" y="5064772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Celebraties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300469">
            <a:off x="6524097" y="3141764"/>
            <a:ext cx="2333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Athletes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322165">
            <a:off x="205642" y="3044155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Polititians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464219">
            <a:off x="5458745" y="4655578"/>
            <a:ext cx="3429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The Wealthy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1260224">
            <a:off x="4377148" y="5624866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Parents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9762683">
            <a:off x="89581" y="1264858"/>
            <a:ext cx="3495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The Powerful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521497">
            <a:off x="2961105" y="4408190"/>
            <a:ext cx="2333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Artists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732541">
            <a:off x="5979151" y="1264858"/>
            <a:ext cx="3183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85000"/>
                  </a:schemeClr>
                </a:solidFill>
              </a:rPr>
              <a:t>The Famous</a:t>
            </a:r>
            <a:endParaRPr lang="en-US" sz="4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3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697433">
            <a:off x="527747" y="5064772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Celebraties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 rot="20300469">
            <a:off x="6524097" y="3141764"/>
            <a:ext cx="2333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Athletes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 rot="20322165">
            <a:off x="205642" y="3044155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Polititians</a:t>
            </a:r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 rot="464219">
            <a:off x="5458745" y="4655578"/>
            <a:ext cx="3429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The Wealthy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 rot="21260224">
            <a:off x="4377148" y="5624866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Parents</a:t>
            </a:r>
            <a:endParaRPr lang="en-US" sz="4800" dirty="0"/>
          </a:p>
        </p:txBody>
      </p:sp>
      <p:sp>
        <p:nvSpPr>
          <p:cNvPr id="11" name="TextBox 10"/>
          <p:cNvSpPr txBox="1"/>
          <p:nvPr/>
        </p:nvSpPr>
        <p:spPr>
          <a:xfrm rot="19762683">
            <a:off x="89581" y="1264858"/>
            <a:ext cx="3495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The Powerful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 rot="1521497">
            <a:off x="2961105" y="4408190"/>
            <a:ext cx="2333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Artists</a:t>
            </a:r>
            <a:endParaRPr lang="en-US" sz="4800" dirty="0"/>
          </a:p>
        </p:txBody>
      </p:sp>
      <p:sp>
        <p:nvSpPr>
          <p:cNvPr id="13" name="TextBox 12"/>
          <p:cNvSpPr txBox="1"/>
          <p:nvPr/>
        </p:nvSpPr>
        <p:spPr>
          <a:xfrm rot="1732541">
            <a:off x="5979151" y="1264858"/>
            <a:ext cx="3183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The Famous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1164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8307174">
            <a:off x="3440899" y="-285949"/>
            <a:ext cx="1828800" cy="6381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91087">
            <a:off x="1498819" y="1356743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Samson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8946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3996639">
            <a:off x="3440899" y="-285949"/>
            <a:ext cx="1828800" cy="6381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448017">
            <a:off x="1568686" y="3504401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Peter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3753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3885288">
            <a:off x="3852882" y="-486616"/>
            <a:ext cx="1828800" cy="6806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259740">
            <a:off x="1774979" y="3767456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Peter</a:t>
            </a:r>
            <a:endParaRPr lang="en-US" sz="6000" dirty="0"/>
          </a:p>
        </p:txBody>
      </p:sp>
      <p:sp>
        <p:nvSpPr>
          <p:cNvPr id="9" name="Down Arrow 8"/>
          <p:cNvSpPr/>
          <p:nvPr/>
        </p:nvSpPr>
        <p:spPr>
          <a:xfrm rot="18307174">
            <a:off x="3485268" y="-353414"/>
            <a:ext cx="1828800" cy="69913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2091087">
            <a:off x="1270220" y="1432944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Samson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7421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3885288">
            <a:off x="3852882" y="-486616"/>
            <a:ext cx="1828800" cy="6806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259740">
            <a:off x="1774979" y="3767456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Peter</a:t>
            </a:r>
            <a:endParaRPr lang="en-US" sz="6000" dirty="0"/>
          </a:p>
        </p:txBody>
      </p:sp>
      <p:sp>
        <p:nvSpPr>
          <p:cNvPr id="9" name="Down Arrow 8"/>
          <p:cNvSpPr/>
          <p:nvPr/>
        </p:nvSpPr>
        <p:spPr>
          <a:xfrm rot="18307174">
            <a:off x="3485268" y="-353414"/>
            <a:ext cx="1828800" cy="69913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2091087">
            <a:off x="1270220" y="1432944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Samson</a:t>
            </a: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1143000" y="5771990"/>
            <a:ext cx="7043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Faith + Obedience = Character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63783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33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Meridian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 forge, Robert</dc:creator>
  <cp:lastModifiedBy>La forge, Robert</cp:lastModifiedBy>
  <cp:revision>12</cp:revision>
  <dcterms:created xsi:type="dcterms:W3CDTF">2017-01-26T18:31:25Z</dcterms:created>
  <dcterms:modified xsi:type="dcterms:W3CDTF">2017-01-27T21:15:00Z</dcterms:modified>
</cp:coreProperties>
</file>